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Raleway" pitchFamily="2" charset="0"/>
      <p:regular r:id="rId12"/>
      <p:bold r:id="rId13"/>
      <p:italic r:id="rId14"/>
      <p:boldItalic r:id="rId15"/>
    </p:embeddedFont>
    <p:embeddedFont>
      <p:font typeface="Raleway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E0DCD-B056-4B41-891B-924A47DCAD7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DD3F6-55CB-40B9-99CB-8F5D7AD6D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DD3F6-55CB-40B9-99CB-8F5D7AD6D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9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7911" y="3936365"/>
            <a:ext cx="11732179" cy="2232159"/>
            <a:chOff x="0" y="0"/>
            <a:chExt cx="3089956" cy="5878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9957" cy="587894"/>
            </a:xfrm>
            <a:custGeom>
              <a:avLst/>
              <a:gdLst/>
              <a:ahLst/>
              <a:cxnLst/>
              <a:rect l="l" t="t" r="r" b="b"/>
              <a:pathLst>
                <a:path w="3089957" h="587894">
                  <a:moveTo>
                    <a:pt x="0" y="0"/>
                  </a:moveTo>
                  <a:lnTo>
                    <a:pt x="3089957" y="0"/>
                  </a:lnTo>
                  <a:lnTo>
                    <a:pt x="3089957" y="587894"/>
                  </a:lnTo>
                  <a:lnTo>
                    <a:pt x="0" y="587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3089956" cy="68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rPr>
                <a:t>CAN  LLMS PREDICT HUMAN NEURAL ACTIVATION?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95181" y="7707452"/>
            <a:ext cx="4297638" cy="103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2937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Rădulescu Horia Filip - 334</a:t>
            </a:r>
          </a:p>
          <a:p>
            <a:pPr algn="ctr">
              <a:lnSpc>
                <a:spcPts val="4112"/>
              </a:lnSpc>
              <a:spcBef>
                <a:spcPct val="0"/>
              </a:spcBef>
            </a:pPr>
            <a:r>
              <a:rPr lang="en-US" sz="2937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Zidăroiu</a:t>
            </a:r>
            <a:r>
              <a:rPr lang="en-US" sz="2937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Maria - 334</a:t>
            </a:r>
          </a:p>
        </p:txBody>
      </p:sp>
      <p:pic>
        <p:nvPicPr>
          <p:cNvPr id="1026" name="Picture 2" descr="Neuron PNGs for Free Download">
            <a:extLst>
              <a:ext uri="{FF2B5EF4-FFF2-40B4-BE49-F238E27FC236}">
                <a16:creationId xmlns:a16="http://schemas.microsoft.com/office/drawing/2014/main" id="{76174D9D-7A4A-D2A5-5C84-01084F59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46863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99479" y="754646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Introduction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403793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Recent advances in large language models (LLMs) enable not only text generation but also the prediction of human brain activity.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Our project aims to test the extent to which LLMs can predict human neural activation and to identify the models and strategies that best align with brain language processing.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Understanding how LLMs relate to human brain activity can provide insights into both the mechanisms of language processing in the brain and the development of more cognitively aligned artificial intelligence. 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C0E6E1-E947-2C20-66D2-15223238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" y="2439789"/>
            <a:ext cx="5067300" cy="749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Previous Work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65945" y="3581014"/>
            <a:ext cx="8516169" cy="490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Transformer models like GPT-2 and BERT can predict neural responses to sentences (Schrimpf et al., 2021).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LLM embeddings also capture how well humans understand stories (Toneva et al., 2022).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Larger models tend to align better with brain activity (Hewitt et al., 2023).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Model hierarchies reflect the brain’s language processing hierarchy (Schrimpf et al., 2024).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4207F5-1E3F-6C0D-6FC6-114DC876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39996"/>
            <a:ext cx="7626705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Data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96400" y="2857500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Dataset: Pereira2018 fMRI dataset.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Subjects: Neural responses from multiple human participants listening to sentences and stories.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Stimuli: Visually presented passages, sentence by sentence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Data type: Textual stimuli (input to LLMs).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Brain activation measurements (fMRI) for each stimulus.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Purpose: Compare GPT-2 activations with human neural responses to evaluate alignment.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2050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1B52CB89-2A57-03DC-DC85-DCAF8F91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" y="3695700"/>
            <a:ext cx="7543800" cy="394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Exploratory Data Analysis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333353" y="2289885"/>
            <a:ext cx="8714760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Sentence Length Distribution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– Pereira2018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Most sentences: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10–14 words (peak at 11–13 words) → medium length, suitable for LLMs.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Some short sentences (6–8 words) → likely     introductory.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Few long sentences (18–20 words) → outliers.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Importance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Neural activation depends on sentence length.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Helps interpret model-to-brain alignment.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3C3D165-47F4-79D3-9499-B02B7A1D18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6DD822E-C3E2-07C4-557D-FA619BC16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7" y="3022679"/>
            <a:ext cx="7848600" cy="588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15830" y="538637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Model and Computational Requirements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3771900"/>
            <a:ext cx="8516169" cy="325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Model: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GPT-2 (~124M parameters, 12 layers, 768 embeddings).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Library: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neural-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Hardware: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CPU only, Intel i7, 15 GB RAM.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Runtime: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Pereira2018: 4 min; Larger models not used due to memory/time constraints.</a:t>
            </a:r>
          </a:p>
        </p:txBody>
      </p:sp>
      <p:pic>
        <p:nvPicPr>
          <p:cNvPr id="10" name="Picture 9" descr="A computer chip and computer processor&#10;&#10;AI-generated content may be incorrect.">
            <a:extLst>
              <a:ext uri="{FF2B5EF4-FFF2-40B4-BE49-F238E27FC236}">
                <a16:creationId xmlns:a16="http://schemas.microsoft.com/office/drawing/2014/main" id="{E2A8ABD6-CBB9-B3D7-FD24-32A030BC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30" y="2930137"/>
            <a:ext cx="4038600" cy="670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Model Evaluation and Comparison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359055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Brain-Score metrics: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Quantify how well model activations predict neural responses.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Centered Kernel Alignment (CKA):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Measures similarity between model representations and neural activation patterns across layers.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Pearson correlation: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Assesses linear correlation between predicted and observed neural responses.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Benchmark comparisons: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Evaluate models (e.g., GPT-2) on datasets like Pereira2018 to find layers and architectures that best align with brain activity.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8" name="Picture 17" descr="A graph of a normalized predictiveity&#10;&#10;AI-generated content may be incorrect.">
            <a:extLst>
              <a:ext uri="{FF2B5EF4-FFF2-40B4-BE49-F238E27FC236}">
                <a16:creationId xmlns:a16="http://schemas.microsoft.com/office/drawing/2014/main" id="{B3131013-6388-8E65-DD4B-084595DCB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918782"/>
            <a:ext cx="5318013" cy="541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351DEC-D2E9-74F6-5E37-4E1EF9F6940B}"/>
              </a:ext>
            </a:extLst>
          </p:cNvPr>
          <p:cNvSpPr txBox="1"/>
          <p:nvPr/>
        </p:nvSpPr>
        <p:spPr>
          <a:xfrm>
            <a:off x="990600" y="8572500"/>
            <a:ext cx="56100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brain score for GPT-2 on the Pereira2018 dataset.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Environment Setup and Validation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72600" y="2476500"/>
            <a:ext cx="8516169" cy="656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Setup: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Recreated legacy environment for neural-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benchmarks (2018–2020 codebase).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Tools: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Conda environment with Python 3.8, older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PyTorch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Brain-Score, and manual dependency adjustments.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Validation: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GPT-2 activation extraction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CKA computations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Pereira2018 benchmark 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Benchmark result: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0.8159 → confirms full reproducibility and functionality.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9" name="AutoShape 2" descr="Generated image">
            <a:extLst>
              <a:ext uri="{FF2B5EF4-FFF2-40B4-BE49-F238E27FC236}">
                <a16:creationId xmlns:a16="http://schemas.microsoft.com/office/drawing/2014/main" id="{4E19EDBC-0642-CB8A-6AAA-59F1C82727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computer with a computer screen and a computer with a wrench&#10;&#10;AI-generated content may be incorrect.">
            <a:extLst>
              <a:ext uri="{FF2B5EF4-FFF2-40B4-BE49-F238E27FC236}">
                <a16:creationId xmlns:a16="http://schemas.microsoft.com/office/drawing/2014/main" id="{1CE79E5B-F7A9-FCC0-AA4E-7FCF5A31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1" r="51906" b="17448"/>
          <a:stretch>
            <a:fillRect/>
          </a:stretch>
        </p:blipFill>
        <p:spPr>
          <a:xfrm>
            <a:off x="883639" y="2697632"/>
            <a:ext cx="4350836" cy="3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1DAF7A1-7179-46A2-81E8-354960659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39" y="7090374"/>
            <a:ext cx="8121855" cy="230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Conclusions and Future Work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359055"/>
            <a:ext cx="8516169" cy="7038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Conclusions: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  Successfully set up and validated the neural-</a:t>
            </a:r>
            <a:r>
              <a:rPr lang="en-US" sz="2799" dirty="0" err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environment.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 GPT-2 activations align with Pereira2018 fMRI responses, confirming reproducibility.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Future Work: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 Extend experiments to additional LLMs and neuroimaging datasets.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Compare architectures, training objectives, and layer alignment with brain activity.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        Gain broader insights into how LLMs capture human language processing.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" name="Picture 9" descr="A diagram of a brain&#10;&#10;AI-generated content may be incorrect.">
            <a:extLst>
              <a:ext uri="{FF2B5EF4-FFF2-40B4-BE49-F238E27FC236}">
                <a16:creationId xmlns:a16="http://schemas.microsoft.com/office/drawing/2014/main" id="{B343840C-1508-638E-546C-05C953CF7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" y="3390900"/>
            <a:ext cx="78486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561</Words>
  <Application>Microsoft Office PowerPoint</Application>
  <PresentationFormat>Custom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Raleway Bold</vt:lpstr>
      <vt:lpstr>Times New Roman</vt:lpstr>
      <vt:lpstr>Calibri</vt:lpstr>
      <vt:lpstr>Aptos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Turquois White Minimalist Modern Presentation</dc:title>
  <cp:lastModifiedBy>Horia Radulescu</cp:lastModifiedBy>
  <cp:revision>2</cp:revision>
  <dcterms:created xsi:type="dcterms:W3CDTF">2006-08-16T00:00:00Z</dcterms:created>
  <dcterms:modified xsi:type="dcterms:W3CDTF">2025-12-12T08:40:51Z</dcterms:modified>
  <dc:identifier>DAG7Pc3LDLY</dc:identifier>
</cp:coreProperties>
</file>